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20"/>
  </p:notesMasterIdLst>
  <p:sldIdLst>
    <p:sldId id="403" r:id="rId2"/>
    <p:sldId id="405" r:id="rId3"/>
    <p:sldId id="423" r:id="rId4"/>
    <p:sldId id="424" r:id="rId5"/>
    <p:sldId id="408" r:id="rId6"/>
    <p:sldId id="409" r:id="rId7"/>
    <p:sldId id="411" r:id="rId8"/>
    <p:sldId id="410" r:id="rId9"/>
    <p:sldId id="413" r:id="rId10"/>
    <p:sldId id="417" r:id="rId11"/>
    <p:sldId id="414" r:id="rId12"/>
    <p:sldId id="418" r:id="rId13"/>
    <p:sldId id="415" r:id="rId14"/>
    <p:sldId id="416" r:id="rId15"/>
    <p:sldId id="420" r:id="rId16"/>
    <p:sldId id="419" r:id="rId17"/>
    <p:sldId id="421" r:id="rId18"/>
    <p:sldId id="422" r:id="rId19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>
      <p:cViewPr varScale="1">
        <p:scale>
          <a:sx n="113" d="100"/>
          <a:sy n="113" d="100"/>
        </p:scale>
        <p:origin x="525" y="5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ABFA0E-CAC7-4EB2-A56E-1865ACD1DBF2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0092B4-B9BC-4138-9CA7-2E19C4E68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81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5963" y="696913"/>
            <a:ext cx="5578475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TITLE:</a:t>
            </a:r>
            <a:r>
              <a:rPr lang="en-US" b="1" baseline="0" dirty="0"/>
              <a:t> </a:t>
            </a:r>
            <a:r>
              <a:rPr lang="en-US" b="0" baseline="0" dirty="0"/>
              <a:t>Gills Sans MT, Size 24, White</a:t>
            </a:r>
          </a:p>
          <a:p>
            <a:pPr marL="0" marR="0" indent="0" algn="l" defTabSz="3565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DATE:</a:t>
            </a:r>
            <a:r>
              <a:rPr lang="en-US" b="1" baseline="0" dirty="0"/>
              <a:t> </a:t>
            </a:r>
            <a:r>
              <a:rPr lang="en-US" b="0" baseline="0" dirty="0"/>
              <a:t>Gills Sans MT, Size 16, White</a:t>
            </a:r>
          </a:p>
          <a:p>
            <a:pPr marL="0" marR="0" indent="0" algn="l" defTabSz="3565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1" dirty="0"/>
              <a:t>*Note:  Per branding</a:t>
            </a:r>
            <a:r>
              <a:rPr lang="en-US" b="0" i="1" baseline="0" dirty="0"/>
              <a:t> regulations </a:t>
            </a:r>
            <a:r>
              <a:rPr lang="en-US" b="0" i="1" dirty="0"/>
              <a:t>Gill</a:t>
            </a:r>
            <a:r>
              <a:rPr lang="en-US" b="0" i="1" baseline="0" dirty="0"/>
              <a:t> Sans must be used for all USAID documents.</a:t>
            </a:r>
            <a:endParaRPr lang="en-US" b="0" i="1" dirty="0"/>
          </a:p>
          <a:p>
            <a:endParaRPr lang="en-US" dirty="0"/>
          </a:p>
          <a:p>
            <a:r>
              <a:rPr lang="en-US" b="1" dirty="0"/>
              <a:t>SIZE:</a:t>
            </a:r>
            <a:r>
              <a:rPr lang="en-US" b="1" baseline="0" dirty="0"/>
              <a:t> </a:t>
            </a:r>
            <a:r>
              <a:rPr lang="en-US" b="0" baseline="0" dirty="0"/>
              <a:t>Make sure the size of the PPT is set to high definition (16:9)</a:t>
            </a:r>
          </a:p>
          <a:p>
            <a:r>
              <a:rPr lang="en-US" b="0" baseline="0" dirty="0"/>
              <a:t>To do this, go to: Design </a:t>
            </a:r>
            <a:r>
              <a:rPr lang="en-US" b="0" baseline="0" dirty="0">
                <a:sym typeface="Wingdings" panose="05000000000000000000" pitchFamily="2" charset="2"/>
              </a:rPr>
              <a:t> Page Setup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565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A558B-E4E9-A94A-B9C1-029E46A76A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3565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716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736167"/>
          </a:xfrm>
          <a:prstGeom prst="rect">
            <a:avLst/>
          </a:prstGeom>
          <a:solidFill>
            <a:srgbClr val="0210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THINK BIG</a:t>
            </a:r>
            <a:br>
              <a:rPr lang="en-US" sz="1400"/>
            </a:br>
            <a:r>
              <a:rPr lang="en-US" sz="1400"/>
              <a:t>Behavior Integration Guidance</a:t>
            </a:r>
            <a:endParaRPr lang="en-US" sz="180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81295"/>
            <a:ext cx="7162800" cy="4754872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6705600" y="5421191"/>
            <a:ext cx="2133600" cy="179734"/>
          </a:xfrm>
          <a:prstGeom prst="rect">
            <a:avLst/>
          </a:prstGeom>
        </p:spPr>
        <p:txBody>
          <a:bodyPr vert="horz" lIns="71318" tIns="35658" rIns="71318" bIns="35658" rtlCol="0" anchor="ctr">
            <a:spAutoFit/>
          </a:bodyPr>
          <a:lstStyle>
            <a:lvl1pPr algn="r">
              <a:defRPr sz="7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 dirty="0"/>
              <a:t> USAID ACCELERATE    |   </a:t>
            </a:r>
            <a:fld id="{40C00456-721A-A94C-800A-D5E7EE91C160}" type="datetime1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46879" y="1185366"/>
            <a:ext cx="2286000" cy="169277"/>
          </a:xfrm>
        </p:spPr>
        <p:txBody>
          <a:bodyPr>
            <a:spAutoFit/>
          </a:bodyPr>
          <a:lstStyle>
            <a:lvl1pPr marL="0" indent="0" algn="r">
              <a:buNone/>
              <a:defRPr sz="500" baseline="0">
                <a:solidFill>
                  <a:schemeClr val="bg1"/>
                </a:solidFill>
              </a:defRPr>
            </a:lvl1pPr>
            <a:lvl2pPr marL="179533" indent="0">
              <a:buNone/>
              <a:defRPr sz="1400">
                <a:solidFill>
                  <a:schemeClr val="bg1"/>
                </a:solidFill>
              </a:defRPr>
            </a:lvl2pPr>
            <a:lvl3pPr marL="359064" indent="0">
              <a:buNone/>
              <a:defRPr sz="1200">
                <a:solidFill>
                  <a:schemeClr val="bg1"/>
                </a:solidFill>
              </a:defRPr>
            </a:lvl3pPr>
            <a:lvl4pPr marL="533646" indent="0">
              <a:buNone/>
              <a:defRPr sz="1100">
                <a:solidFill>
                  <a:schemeClr val="bg1"/>
                </a:solidFill>
              </a:defRPr>
            </a:lvl4pPr>
            <a:lvl5pPr marL="799849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PHOTO CREDIT:  USSAID 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962400" y="2855141"/>
            <a:ext cx="2895600" cy="1333500"/>
          </a:xfrm>
          <a:effectLst>
            <a:outerShdw blurRad="254000" dir="5400000" algn="tl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1400" baseline="0">
                <a:solidFill>
                  <a:schemeClr val="bg1"/>
                </a:solidFill>
              </a:defRPr>
            </a:lvl1pPr>
            <a:lvl2pPr marL="356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2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4038600" y="2641116"/>
            <a:ext cx="270256" cy="0"/>
          </a:xfrm>
          <a:prstGeom prst="line">
            <a:avLst/>
          </a:prstGeom>
          <a:ln w="19050">
            <a:solidFill>
              <a:srgbClr val="FFFFFF"/>
            </a:solidFill>
          </a:ln>
          <a:effectLst>
            <a:outerShdw blurRad="2540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USAID_Logo_White_v02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77072"/>
            <a:ext cx="2057400" cy="62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90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White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333500"/>
            <a:ext cx="2514296" cy="38100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400">
                <a:solidFill>
                  <a:srgbClr val="6C6463"/>
                </a:solidFill>
              </a:defRPr>
            </a:lvl2pPr>
            <a:lvl3pPr>
              <a:defRPr sz="1200">
                <a:solidFill>
                  <a:srgbClr val="6C6463"/>
                </a:solidFill>
              </a:defRPr>
            </a:lvl3pPr>
            <a:lvl4pPr>
              <a:defRPr sz="1100">
                <a:solidFill>
                  <a:srgbClr val="6C6463"/>
                </a:solidFill>
              </a:defRPr>
            </a:lvl4pPr>
            <a:lvl5pPr>
              <a:defRPr sz="1200">
                <a:solidFill>
                  <a:srgbClr val="FFFFFF"/>
                </a:solidFill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333500"/>
            <a:ext cx="2514904" cy="38100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400">
                <a:solidFill>
                  <a:srgbClr val="6C6463"/>
                </a:solidFill>
              </a:defRPr>
            </a:lvl2pPr>
            <a:lvl3pPr>
              <a:defRPr sz="1200">
                <a:solidFill>
                  <a:srgbClr val="6C6463"/>
                </a:solidFill>
              </a:defRPr>
            </a:lvl3pPr>
            <a:lvl4pPr>
              <a:defRPr sz="1100">
                <a:solidFill>
                  <a:srgbClr val="6C6463"/>
                </a:solidFill>
              </a:defRPr>
            </a:lvl4pPr>
            <a:lvl5pPr>
              <a:defRPr sz="1200">
                <a:solidFill>
                  <a:srgbClr val="FFFFFF"/>
                </a:solidFill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558237"/>
            <a:ext cx="7772400" cy="584775"/>
          </a:xfrm>
        </p:spPr>
        <p:txBody>
          <a:bodyPr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3314549" y="1333500"/>
            <a:ext cx="2514904" cy="38100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400">
                <a:solidFill>
                  <a:srgbClr val="6C6463"/>
                </a:solidFill>
              </a:defRPr>
            </a:lvl2pPr>
            <a:lvl3pPr>
              <a:defRPr sz="1200">
                <a:solidFill>
                  <a:srgbClr val="6C6463"/>
                </a:solidFill>
              </a:defRPr>
            </a:lvl3pPr>
            <a:lvl4pPr>
              <a:defRPr sz="1100">
                <a:solidFill>
                  <a:srgbClr val="6C6463"/>
                </a:solidFill>
              </a:defRPr>
            </a:lvl4pPr>
            <a:lvl5pPr>
              <a:defRPr sz="1200">
                <a:solidFill>
                  <a:srgbClr val="FFFFFF"/>
                </a:solidFill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5328562"/>
            <a:ext cx="381000" cy="228938"/>
          </a:xfrm>
          <a:solidFill>
            <a:schemeClr val="accent2">
              <a:lumMod val="50000"/>
            </a:schemeClr>
          </a:solidFill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1"/>
          <p:cNvSpPr txBox="1">
            <a:spLocks/>
          </p:cNvSpPr>
          <p:nvPr userDrawn="1"/>
        </p:nvSpPr>
        <p:spPr>
          <a:xfrm>
            <a:off x="-14468" y="5372481"/>
            <a:ext cx="2133600" cy="195123"/>
          </a:xfrm>
          <a:prstGeom prst="rect">
            <a:avLst/>
          </a:prstGeom>
        </p:spPr>
        <p:txBody>
          <a:bodyPr vert="horz" lIns="71318" tIns="35658" rIns="71318" bIns="35658" rtlCol="0" anchor="ctr">
            <a:spAutoFit/>
          </a:bodyPr>
          <a:lstStyle>
            <a:defPPr>
              <a:defRPr lang="en-US"/>
            </a:defPPr>
            <a:lvl1pPr marL="0" algn="r" defTabSz="356590" rtl="0" eaLnBrk="1" latinLnBrk="0" hangingPunct="1">
              <a:defRPr sz="700" b="0" i="0" kern="1200">
                <a:solidFill>
                  <a:srgbClr val="FFFFFF"/>
                </a:solidFill>
                <a:latin typeface="Gill Sans MT"/>
                <a:ea typeface="+mn-ea"/>
                <a:cs typeface="Gill Sans MT"/>
              </a:defRPr>
            </a:lvl1pPr>
            <a:lvl2pPr marL="356590" algn="l" defTabSz="35659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178" algn="l" defTabSz="35659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768" algn="l" defTabSz="35659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356" algn="l" defTabSz="35659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2946" algn="l" defTabSz="35659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535" algn="l" defTabSz="35659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123" algn="l" defTabSz="35659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713" algn="l" defTabSz="35659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chemeClr val="tx1"/>
                </a:solidFill>
                <a:latin typeface="Gill Sans MT" panose="020B0502020104020203" pitchFamily="34" charset="0"/>
              </a:rPr>
              <a:t> USAID ACCELERATE        |      </a:t>
            </a:r>
            <a:fld id="{EB2C8F94-9D67-854F-8417-3B884156945E}" type="datetime1">
              <a:rPr lang="en-US" sz="800" smtClean="0">
                <a:solidFill>
                  <a:schemeClr val="tx1"/>
                </a:solidFill>
                <a:latin typeface="Gill Sans MT" panose="020B0502020104020203" pitchFamily="34" charset="0"/>
              </a:rPr>
              <a:pPr/>
              <a:t>4/4/2019</a:t>
            </a:fld>
            <a:endParaRPr lang="en-US" sz="8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260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White 1 Content + Bot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41812" y="2828833"/>
            <a:ext cx="8839200" cy="2730500"/>
          </a:xfrm>
          <a:solidFill>
            <a:srgbClr val="CFCDC9"/>
          </a:solidFill>
        </p:spPr>
        <p:txBody>
          <a:bodyPr>
            <a:normAutofit/>
          </a:bodyPr>
          <a:lstStyle>
            <a:lvl1pPr marL="0" marR="0" indent="0" algn="l" defTabSz="35659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9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33500"/>
            <a:ext cx="7772400" cy="1333500"/>
          </a:xfrm>
        </p:spPr>
        <p:txBody>
          <a:bodyPr>
            <a:normAutofit/>
          </a:bodyPr>
          <a:lstStyle>
            <a:lvl1pPr>
              <a:defRPr sz="18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>
                <a:solidFill>
                  <a:srgbClr val="6C6463"/>
                </a:solidFill>
              </a:defRPr>
            </a:lvl3pPr>
            <a:lvl4pPr>
              <a:defRPr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558237"/>
            <a:ext cx="7772400" cy="584775"/>
          </a:xfrm>
        </p:spPr>
        <p:txBody>
          <a:bodyPr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756267" y="3915865"/>
            <a:ext cx="2286000" cy="169277"/>
          </a:xfrm>
        </p:spPr>
        <p:txBody>
          <a:bodyPr>
            <a:spAutoFit/>
          </a:bodyPr>
          <a:lstStyle>
            <a:lvl1pPr marL="0" indent="0" algn="r">
              <a:buNone/>
              <a:defRPr sz="500" baseline="0">
                <a:solidFill>
                  <a:srgbClr val="FFFFFF"/>
                </a:solidFill>
              </a:defRPr>
            </a:lvl1pPr>
            <a:lvl2pPr marL="179533" indent="0">
              <a:buNone/>
              <a:defRPr sz="1400">
                <a:solidFill>
                  <a:schemeClr val="bg1"/>
                </a:solidFill>
              </a:defRPr>
            </a:lvl2pPr>
            <a:lvl3pPr marL="359064" indent="0">
              <a:buNone/>
              <a:defRPr sz="1200">
                <a:solidFill>
                  <a:schemeClr val="bg1"/>
                </a:solidFill>
              </a:defRPr>
            </a:lvl3pPr>
            <a:lvl4pPr marL="533646" indent="0">
              <a:buNone/>
              <a:defRPr sz="1100">
                <a:solidFill>
                  <a:schemeClr val="bg1"/>
                </a:solidFill>
              </a:defRPr>
            </a:lvl4pPr>
            <a:lvl5pPr marL="799849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610600" y="5328562"/>
            <a:ext cx="381000" cy="228938"/>
          </a:xfrm>
          <a:solidFill>
            <a:schemeClr val="accent2">
              <a:lumMod val="50000"/>
            </a:schemeClr>
          </a:solidFill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Date Placeholder 1"/>
          <p:cNvSpPr txBox="1">
            <a:spLocks/>
          </p:cNvSpPr>
          <p:nvPr userDrawn="1"/>
        </p:nvSpPr>
        <p:spPr>
          <a:xfrm>
            <a:off x="-14468" y="5372481"/>
            <a:ext cx="2133600" cy="195123"/>
          </a:xfrm>
          <a:prstGeom prst="rect">
            <a:avLst/>
          </a:prstGeom>
        </p:spPr>
        <p:txBody>
          <a:bodyPr vert="horz" lIns="71318" tIns="35658" rIns="71318" bIns="35658" rtlCol="0" anchor="ctr">
            <a:spAutoFit/>
          </a:bodyPr>
          <a:lstStyle>
            <a:defPPr>
              <a:defRPr lang="en-US"/>
            </a:defPPr>
            <a:lvl1pPr marL="0" algn="r" defTabSz="356590" rtl="0" eaLnBrk="1" latinLnBrk="0" hangingPunct="1">
              <a:defRPr sz="700" b="0" i="0" kern="1200">
                <a:solidFill>
                  <a:srgbClr val="FFFFFF"/>
                </a:solidFill>
                <a:latin typeface="Gill Sans MT"/>
                <a:ea typeface="+mn-ea"/>
                <a:cs typeface="Gill Sans MT"/>
              </a:defRPr>
            </a:lvl1pPr>
            <a:lvl2pPr marL="356590" algn="l" defTabSz="35659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178" algn="l" defTabSz="35659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768" algn="l" defTabSz="35659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356" algn="l" defTabSz="35659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2946" algn="l" defTabSz="35659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535" algn="l" defTabSz="35659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123" algn="l" defTabSz="35659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713" algn="l" defTabSz="35659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chemeClr val="tx1"/>
                </a:solidFill>
                <a:latin typeface="Gill Sans MT" panose="020B0502020104020203" pitchFamily="34" charset="0"/>
              </a:rPr>
              <a:t> USAID ACCELERATE        |      </a:t>
            </a:r>
            <a:fld id="{EB2C8F94-9D67-854F-8417-3B884156945E}" type="datetime1">
              <a:rPr lang="en-US" sz="800" smtClean="0">
                <a:solidFill>
                  <a:schemeClr val="tx1"/>
                </a:solidFill>
                <a:latin typeface="Gill Sans MT" panose="020B0502020104020203" pitchFamily="34" charset="0"/>
              </a:rPr>
              <a:pPr/>
              <a:t>4/4/2019</a:t>
            </a:fld>
            <a:endParaRPr lang="en-US" sz="8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104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White 1 Content +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1" y="127000"/>
            <a:ext cx="4419600" cy="5461000"/>
          </a:xfrm>
          <a:solidFill>
            <a:srgbClr val="CFCDC9"/>
          </a:solidFill>
        </p:spPr>
        <p:txBody>
          <a:bodyPr>
            <a:normAutofit/>
          </a:bodyPr>
          <a:lstStyle>
            <a:lvl1pPr marL="0" marR="0" indent="0" algn="l" defTabSz="35659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9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85800" y="1714510"/>
            <a:ext cx="3657600" cy="3428999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400">
                <a:solidFill>
                  <a:srgbClr val="6C6463"/>
                </a:solidFill>
              </a:defRPr>
            </a:lvl2pPr>
            <a:lvl3pPr>
              <a:defRPr sz="1200">
                <a:solidFill>
                  <a:srgbClr val="6C6463"/>
                </a:solidFill>
              </a:defRPr>
            </a:lvl3pPr>
            <a:lvl4pPr>
              <a:defRPr sz="1100"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85804" y="421197"/>
            <a:ext cx="3657296" cy="1077218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756267" y="1185366"/>
            <a:ext cx="2286000" cy="169277"/>
          </a:xfrm>
        </p:spPr>
        <p:txBody>
          <a:bodyPr>
            <a:spAutoFit/>
          </a:bodyPr>
          <a:lstStyle>
            <a:lvl1pPr marL="0" indent="0" algn="r">
              <a:buNone/>
              <a:defRPr sz="500" baseline="0">
                <a:solidFill>
                  <a:srgbClr val="FFFFFF"/>
                </a:solidFill>
              </a:defRPr>
            </a:lvl1pPr>
            <a:lvl2pPr marL="179533" indent="0">
              <a:buNone/>
              <a:defRPr sz="1400">
                <a:solidFill>
                  <a:schemeClr val="bg1"/>
                </a:solidFill>
              </a:defRPr>
            </a:lvl2pPr>
            <a:lvl3pPr marL="359064" indent="0">
              <a:buNone/>
              <a:defRPr sz="1200">
                <a:solidFill>
                  <a:schemeClr val="bg1"/>
                </a:solidFill>
              </a:defRPr>
            </a:lvl3pPr>
            <a:lvl4pPr marL="533646" indent="0">
              <a:buNone/>
              <a:defRPr sz="1100">
                <a:solidFill>
                  <a:schemeClr val="bg1"/>
                </a:solidFill>
              </a:defRPr>
            </a:lvl4pPr>
            <a:lvl5pPr marL="799849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3100849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Whit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127000"/>
            <a:ext cx="4419600" cy="5461000"/>
          </a:xfrm>
          <a:solidFill>
            <a:srgbClr val="CFCDC9"/>
          </a:solidFill>
        </p:spPr>
        <p:txBody>
          <a:bodyPr>
            <a:normAutofit/>
          </a:bodyPr>
          <a:lstStyle>
            <a:lvl1pPr marL="0" marR="0" indent="0" algn="l" defTabSz="35659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9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3336666" y="1185366"/>
            <a:ext cx="2286000" cy="169277"/>
          </a:xfrm>
        </p:spPr>
        <p:txBody>
          <a:bodyPr>
            <a:spAutoFit/>
          </a:bodyPr>
          <a:lstStyle>
            <a:lvl1pPr marL="0" indent="0" algn="r">
              <a:buNone/>
              <a:defRPr sz="500" baseline="0">
                <a:solidFill>
                  <a:srgbClr val="FFFFFF"/>
                </a:solidFill>
              </a:defRPr>
            </a:lvl1pPr>
            <a:lvl2pPr marL="179533" indent="0">
              <a:buNone/>
              <a:defRPr sz="1400">
                <a:solidFill>
                  <a:schemeClr val="bg1"/>
                </a:solidFill>
              </a:defRPr>
            </a:lvl2pPr>
            <a:lvl3pPr marL="359064" indent="0">
              <a:buNone/>
              <a:defRPr sz="1200">
                <a:solidFill>
                  <a:schemeClr val="bg1"/>
                </a:solidFill>
              </a:defRPr>
            </a:lvl3pPr>
            <a:lvl4pPr marL="533646" indent="0">
              <a:buNone/>
              <a:defRPr sz="1100">
                <a:solidFill>
                  <a:schemeClr val="bg1"/>
                </a:solidFill>
              </a:defRPr>
            </a:lvl4pPr>
            <a:lvl5pPr marL="799849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877104" y="2089220"/>
            <a:ext cx="3885896" cy="1569660"/>
          </a:xfrm>
        </p:spPr>
        <p:txBody>
          <a:bodyPr wrap="square" anchor="ctr" anchorCtr="0">
            <a:sp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610600" y="5328562"/>
            <a:ext cx="381000" cy="228938"/>
          </a:xfrm>
          <a:solidFill>
            <a:schemeClr val="accent2">
              <a:lumMod val="50000"/>
            </a:schemeClr>
          </a:solidFill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Date Placeholder 1"/>
          <p:cNvSpPr txBox="1">
            <a:spLocks/>
          </p:cNvSpPr>
          <p:nvPr userDrawn="1"/>
        </p:nvSpPr>
        <p:spPr>
          <a:xfrm>
            <a:off x="-14468" y="5372481"/>
            <a:ext cx="2133600" cy="195123"/>
          </a:xfrm>
          <a:prstGeom prst="rect">
            <a:avLst/>
          </a:prstGeom>
        </p:spPr>
        <p:txBody>
          <a:bodyPr vert="horz" lIns="71318" tIns="35658" rIns="71318" bIns="35658" rtlCol="0" anchor="ctr">
            <a:spAutoFit/>
          </a:bodyPr>
          <a:lstStyle>
            <a:defPPr>
              <a:defRPr lang="en-US"/>
            </a:defPPr>
            <a:lvl1pPr marL="0" algn="r" defTabSz="356590" rtl="0" eaLnBrk="1" latinLnBrk="0" hangingPunct="1">
              <a:defRPr sz="700" b="0" i="0" kern="1200">
                <a:solidFill>
                  <a:srgbClr val="FFFFFF"/>
                </a:solidFill>
                <a:latin typeface="Gill Sans MT"/>
                <a:ea typeface="+mn-ea"/>
                <a:cs typeface="Gill Sans MT"/>
              </a:defRPr>
            </a:lvl1pPr>
            <a:lvl2pPr marL="356590" algn="l" defTabSz="35659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178" algn="l" defTabSz="35659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768" algn="l" defTabSz="35659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356" algn="l" defTabSz="35659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2946" algn="l" defTabSz="35659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535" algn="l" defTabSz="35659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123" algn="l" defTabSz="35659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713" algn="l" defTabSz="35659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chemeClr val="tx1"/>
                </a:solidFill>
                <a:latin typeface="Gill Sans MT" panose="020B0502020104020203" pitchFamily="34" charset="0"/>
              </a:rPr>
              <a:t> USAID ACCELERATE        |      </a:t>
            </a:r>
            <a:fld id="{EB2C8F94-9D67-854F-8417-3B884156945E}" type="datetime1">
              <a:rPr lang="en-US" sz="800" smtClean="0">
                <a:solidFill>
                  <a:schemeClr val="tx1"/>
                </a:solidFill>
                <a:latin typeface="Gill Sans MT" panose="020B0502020104020203" pitchFamily="34" charset="0"/>
              </a:rPr>
              <a:pPr/>
              <a:t>4/4/2019</a:t>
            </a:fld>
            <a:endParaRPr lang="en-US" sz="8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524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756267" y="1185366"/>
            <a:ext cx="2286000" cy="169277"/>
          </a:xfrm>
        </p:spPr>
        <p:txBody>
          <a:bodyPr>
            <a:spAutoFit/>
          </a:bodyPr>
          <a:lstStyle>
            <a:lvl1pPr marL="0" indent="0" algn="r">
              <a:buNone/>
              <a:defRPr sz="500" baseline="0">
                <a:solidFill>
                  <a:srgbClr val="FFFFFF"/>
                </a:solidFill>
              </a:defRPr>
            </a:lvl1pPr>
            <a:lvl2pPr marL="179533" indent="0">
              <a:buNone/>
              <a:defRPr sz="1400">
                <a:solidFill>
                  <a:schemeClr val="bg1"/>
                </a:solidFill>
              </a:defRPr>
            </a:lvl2pPr>
            <a:lvl3pPr marL="359064" indent="0">
              <a:buNone/>
              <a:defRPr sz="1200">
                <a:solidFill>
                  <a:schemeClr val="bg1"/>
                </a:solidFill>
              </a:defRPr>
            </a:lvl3pPr>
            <a:lvl4pPr marL="533646" indent="0">
              <a:buNone/>
              <a:defRPr sz="1100">
                <a:solidFill>
                  <a:schemeClr val="bg1"/>
                </a:solidFill>
              </a:defRPr>
            </a:lvl4pPr>
            <a:lvl5pPr marL="799849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5436581"/>
            <a:ext cx="2133600" cy="148957"/>
          </a:xfrm>
          <a:prstGeom prst="rect">
            <a:avLst/>
          </a:prstGeom>
        </p:spPr>
        <p:txBody>
          <a:bodyPr vert="horz" lIns="71318" tIns="35658" rIns="71318" bIns="35658" rtlCol="0" anchor="ctr">
            <a:spAutoFit/>
          </a:bodyPr>
          <a:lstStyle>
            <a:lvl1pPr algn="l">
              <a:defRPr sz="5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3F4168E2-91C5-9646-9F53-5B4E70AF759D}" type="datetime1">
              <a:rPr lang="en-US" smtClean="0"/>
              <a:pPr/>
              <a:t>4/4/2019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4" y="5436581"/>
            <a:ext cx="2133600" cy="148957"/>
          </a:xfrm>
          <a:prstGeom prst="rect">
            <a:avLst/>
          </a:prstGeom>
        </p:spPr>
        <p:txBody>
          <a:bodyPr vert="horz" lIns="71318" tIns="35658" rIns="71318" bIns="35658" rtlCol="0" anchor="ctr">
            <a:spAutoFit/>
          </a:bodyPr>
          <a:lstStyle>
            <a:lvl1pPr algn="r">
              <a:defRPr sz="5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429000"/>
            <a:ext cx="3429000" cy="1333500"/>
          </a:xfrm>
          <a:effectLst>
            <a:outerShdw blurRad="254000" dir="5400000" algn="tl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356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2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Website:</a:t>
            </a:r>
          </a:p>
          <a:p>
            <a:r>
              <a:rPr lang="en-US" dirty="0"/>
              <a:t>www.acceleratorbehaviors.org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762000" y="3238500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>
            <a:outerShdw blurRad="2540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3" r="5241" b="4787"/>
          <a:stretch/>
        </p:blipFill>
        <p:spPr>
          <a:xfrm>
            <a:off x="0" y="-13544"/>
            <a:ext cx="9144000" cy="574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116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/Gray 1 Content +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1" y="127000"/>
            <a:ext cx="4419600" cy="5461000"/>
          </a:xfrm>
          <a:solidFill>
            <a:srgbClr val="FFFFFF"/>
          </a:solidFill>
        </p:spPr>
        <p:txBody>
          <a:bodyPr>
            <a:normAutofit/>
          </a:bodyPr>
          <a:lstStyle>
            <a:lvl1pPr marL="0" marR="0" indent="0" algn="l" defTabSz="35659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9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85800" y="1714501"/>
            <a:ext cx="3657600" cy="34290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400">
                <a:solidFill>
                  <a:srgbClr val="6C6463"/>
                </a:solidFill>
              </a:defRPr>
            </a:lvl2pPr>
            <a:lvl3pPr>
              <a:defRPr sz="1200">
                <a:solidFill>
                  <a:srgbClr val="6C6463"/>
                </a:solidFill>
              </a:defRPr>
            </a:lvl3pPr>
            <a:lvl4pPr>
              <a:defRPr sz="1100"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85804" y="544308"/>
            <a:ext cx="3657296" cy="954107"/>
          </a:xfrm>
        </p:spPr>
        <p:txBody>
          <a:bodyPr wrap="square" anchor="b" anchorCtr="0">
            <a:sp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756267" y="1185366"/>
            <a:ext cx="2286000" cy="169277"/>
          </a:xfrm>
        </p:spPr>
        <p:txBody>
          <a:bodyPr>
            <a:spAutoFit/>
          </a:bodyPr>
          <a:lstStyle>
            <a:lvl1pPr marL="0" indent="0" algn="r">
              <a:buNone/>
              <a:defRPr sz="500" baseline="0">
                <a:solidFill>
                  <a:srgbClr val="FFFFFF"/>
                </a:solidFill>
              </a:defRPr>
            </a:lvl1pPr>
            <a:lvl2pPr marL="179533" indent="0">
              <a:buNone/>
              <a:defRPr sz="1400">
                <a:solidFill>
                  <a:schemeClr val="bg1"/>
                </a:solidFill>
              </a:defRPr>
            </a:lvl2pPr>
            <a:lvl3pPr marL="359064" indent="0">
              <a:buNone/>
              <a:defRPr sz="1200">
                <a:solidFill>
                  <a:schemeClr val="bg1"/>
                </a:solidFill>
              </a:defRPr>
            </a:lvl3pPr>
            <a:lvl4pPr marL="533646" indent="0">
              <a:buNone/>
              <a:defRPr sz="1100">
                <a:solidFill>
                  <a:schemeClr val="bg1"/>
                </a:solidFill>
              </a:defRPr>
            </a:lvl4pPr>
            <a:lvl5pPr marL="799849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610600" y="5328562"/>
            <a:ext cx="381000" cy="228938"/>
          </a:xfrm>
          <a:solidFill>
            <a:schemeClr val="accent2">
              <a:lumMod val="50000"/>
            </a:schemeClr>
          </a:solidFill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1"/>
          <p:cNvSpPr txBox="1">
            <a:spLocks/>
          </p:cNvSpPr>
          <p:nvPr userDrawn="1"/>
        </p:nvSpPr>
        <p:spPr>
          <a:xfrm>
            <a:off x="-14468" y="5372481"/>
            <a:ext cx="2133600" cy="195123"/>
          </a:xfrm>
          <a:prstGeom prst="rect">
            <a:avLst/>
          </a:prstGeom>
        </p:spPr>
        <p:txBody>
          <a:bodyPr vert="horz" lIns="71318" tIns="35658" rIns="71318" bIns="35658" rtlCol="0" anchor="ctr">
            <a:spAutoFit/>
          </a:bodyPr>
          <a:lstStyle>
            <a:defPPr>
              <a:defRPr lang="en-US"/>
            </a:defPPr>
            <a:lvl1pPr marL="0" algn="r" defTabSz="356590" rtl="0" eaLnBrk="1" latinLnBrk="0" hangingPunct="1">
              <a:defRPr sz="700" b="0" i="0" kern="1200">
                <a:solidFill>
                  <a:srgbClr val="FFFFFF"/>
                </a:solidFill>
                <a:latin typeface="Gill Sans MT"/>
                <a:ea typeface="+mn-ea"/>
                <a:cs typeface="Gill Sans MT"/>
              </a:defRPr>
            </a:lvl1pPr>
            <a:lvl2pPr marL="356590" algn="l" defTabSz="35659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178" algn="l" defTabSz="35659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768" algn="l" defTabSz="35659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356" algn="l" defTabSz="35659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2946" algn="l" defTabSz="35659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535" algn="l" defTabSz="35659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123" algn="l" defTabSz="35659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713" algn="l" defTabSz="35659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chemeClr val="tx1"/>
                </a:solidFill>
                <a:latin typeface="Gill Sans MT" panose="020B0502020104020203" pitchFamily="34" charset="0"/>
              </a:rPr>
              <a:t> USAID ACCELERATE        |      </a:t>
            </a:r>
            <a:fld id="{EB2C8F94-9D67-854F-8417-3B884156945E}" type="datetime1">
              <a:rPr lang="en-US" sz="800" smtClean="0">
                <a:solidFill>
                  <a:schemeClr val="tx1"/>
                </a:solidFill>
                <a:latin typeface="Gill Sans MT" panose="020B0502020104020203" pitchFamily="34" charset="0"/>
              </a:rPr>
              <a:pPr/>
              <a:t>4/4/2019</a:t>
            </a:fld>
            <a:endParaRPr lang="en-US" sz="8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291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  <a:lvl2pPr>
              <a:defRPr>
                <a:solidFill>
                  <a:srgbClr val="6C6463"/>
                </a:solidFill>
              </a:defRPr>
            </a:lvl2pPr>
            <a:lvl3pPr>
              <a:defRPr>
                <a:solidFill>
                  <a:srgbClr val="6C6463"/>
                </a:solidFill>
              </a:defRPr>
            </a:lvl3pPr>
            <a:lvl4pPr>
              <a:defRPr>
                <a:solidFill>
                  <a:srgbClr val="6C6463"/>
                </a:solidFill>
              </a:defRPr>
            </a:lvl4pPr>
            <a:lvl5pPr>
              <a:defRPr>
                <a:solidFill>
                  <a:srgbClr val="6C646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B84CB2-EDC8-454A-A05C-7869D70821B6}"/>
              </a:ext>
            </a:extLst>
          </p:cNvPr>
          <p:cNvSpPr/>
          <p:nvPr userDrawn="1"/>
        </p:nvSpPr>
        <p:spPr>
          <a:xfrm>
            <a:off x="76200" y="76200"/>
            <a:ext cx="8991600" cy="556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5328562"/>
            <a:ext cx="381000" cy="22893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337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333500"/>
            <a:ext cx="3809696" cy="38100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400">
                <a:solidFill>
                  <a:srgbClr val="6C6463"/>
                </a:solidFill>
              </a:defRPr>
            </a:lvl2pPr>
            <a:lvl3pPr>
              <a:defRPr sz="1200">
                <a:solidFill>
                  <a:srgbClr val="6C6463"/>
                </a:solidFill>
              </a:defRPr>
            </a:lvl3pPr>
            <a:lvl4pPr>
              <a:defRPr sz="1100">
                <a:solidFill>
                  <a:srgbClr val="6C6463"/>
                </a:solidFill>
              </a:defRPr>
            </a:lvl4pPr>
            <a:lvl5pPr>
              <a:defRPr sz="1200">
                <a:solidFill>
                  <a:srgbClr val="6C6463"/>
                </a:solidFill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3810304" cy="38100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400">
                <a:solidFill>
                  <a:srgbClr val="6C6463"/>
                </a:solidFill>
              </a:defRPr>
            </a:lvl2pPr>
            <a:lvl3pPr>
              <a:defRPr sz="1200">
                <a:solidFill>
                  <a:srgbClr val="6C6463"/>
                </a:solidFill>
              </a:defRPr>
            </a:lvl3pPr>
            <a:lvl4pPr>
              <a:defRPr sz="1100">
                <a:solidFill>
                  <a:srgbClr val="6C6463"/>
                </a:solidFill>
              </a:defRPr>
            </a:lvl4pPr>
            <a:lvl5pPr>
              <a:defRPr sz="1200">
                <a:solidFill>
                  <a:srgbClr val="6C6463"/>
                </a:solidFill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558237"/>
            <a:ext cx="7772400" cy="584775"/>
          </a:xfrm>
        </p:spPr>
        <p:txBody>
          <a:bodyPr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5328562"/>
            <a:ext cx="381000" cy="228938"/>
          </a:xfrm>
          <a:solidFill>
            <a:schemeClr val="accent2">
              <a:lumMod val="50000"/>
            </a:schemeClr>
          </a:solidFill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409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333500"/>
            <a:ext cx="2514296" cy="38100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400">
                <a:solidFill>
                  <a:srgbClr val="6C6463"/>
                </a:solidFill>
              </a:defRPr>
            </a:lvl2pPr>
            <a:lvl3pPr>
              <a:defRPr sz="1200">
                <a:solidFill>
                  <a:srgbClr val="6C6463"/>
                </a:solidFill>
              </a:defRPr>
            </a:lvl3pPr>
            <a:lvl4pPr>
              <a:defRPr sz="1100">
                <a:solidFill>
                  <a:srgbClr val="6C6463"/>
                </a:solidFill>
              </a:defRPr>
            </a:lvl4pPr>
            <a:lvl5pPr>
              <a:defRPr sz="1200">
                <a:solidFill>
                  <a:srgbClr val="FFFFFF"/>
                </a:solidFill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333500"/>
            <a:ext cx="2514904" cy="38100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400">
                <a:solidFill>
                  <a:srgbClr val="6C6463"/>
                </a:solidFill>
              </a:defRPr>
            </a:lvl2pPr>
            <a:lvl3pPr>
              <a:defRPr sz="1200">
                <a:solidFill>
                  <a:srgbClr val="6C6463"/>
                </a:solidFill>
              </a:defRPr>
            </a:lvl3pPr>
            <a:lvl4pPr>
              <a:defRPr sz="1100">
                <a:solidFill>
                  <a:srgbClr val="6C6463"/>
                </a:solidFill>
              </a:defRPr>
            </a:lvl4pPr>
            <a:lvl5pPr>
              <a:defRPr sz="1200">
                <a:solidFill>
                  <a:srgbClr val="FFFFFF"/>
                </a:solidFill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558237"/>
            <a:ext cx="7772400" cy="584775"/>
          </a:xfrm>
        </p:spPr>
        <p:txBody>
          <a:bodyPr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3314549" y="1333500"/>
            <a:ext cx="2514904" cy="38100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400">
                <a:solidFill>
                  <a:srgbClr val="6C6463"/>
                </a:solidFill>
              </a:defRPr>
            </a:lvl2pPr>
            <a:lvl3pPr>
              <a:defRPr sz="1200">
                <a:solidFill>
                  <a:srgbClr val="6C6463"/>
                </a:solidFill>
              </a:defRPr>
            </a:lvl3pPr>
            <a:lvl4pPr>
              <a:defRPr sz="1100">
                <a:solidFill>
                  <a:srgbClr val="6C6463"/>
                </a:solidFill>
              </a:defRPr>
            </a:lvl4pPr>
            <a:lvl5pPr>
              <a:defRPr sz="1200">
                <a:solidFill>
                  <a:srgbClr val="FFFFFF"/>
                </a:solidFill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5328562"/>
            <a:ext cx="381000" cy="228938"/>
          </a:xfrm>
          <a:solidFill>
            <a:schemeClr val="accent2">
              <a:lumMod val="50000"/>
            </a:schemeClr>
          </a:solidFill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1"/>
          <p:cNvSpPr txBox="1">
            <a:spLocks/>
          </p:cNvSpPr>
          <p:nvPr userDrawn="1"/>
        </p:nvSpPr>
        <p:spPr>
          <a:xfrm>
            <a:off x="-14468" y="5372481"/>
            <a:ext cx="2133600" cy="195123"/>
          </a:xfrm>
          <a:prstGeom prst="rect">
            <a:avLst/>
          </a:prstGeom>
        </p:spPr>
        <p:txBody>
          <a:bodyPr vert="horz" lIns="71318" tIns="35658" rIns="71318" bIns="35658" rtlCol="0" anchor="ctr">
            <a:spAutoFit/>
          </a:bodyPr>
          <a:lstStyle>
            <a:defPPr>
              <a:defRPr lang="en-US"/>
            </a:defPPr>
            <a:lvl1pPr marL="0" algn="r" defTabSz="356590" rtl="0" eaLnBrk="1" latinLnBrk="0" hangingPunct="1">
              <a:defRPr sz="700" b="0" i="0" kern="1200">
                <a:solidFill>
                  <a:srgbClr val="FFFFFF"/>
                </a:solidFill>
                <a:latin typeface="Gill Sans MT"/>
                <a:ea typeface="+mn-ea"/>
                <a:cs typeface="Gill Sans MT"/>
              </a:defRPr>
            </a:lvl1pPr>
            <a:lvl2pPr marL="356590" algn="l" defTabSz="35659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178" algn="l" defTabSz="35659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768" algn="l" defTabSz="35659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356" algn="l" defTabSz="35659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2946" algn="l" defTabSz="35659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535" algn="l" defTabSz="35659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123" algn="l" defTabSz="35659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713" algn="l" defTabSz="35659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chemeClr val="tx1"/>
                </a:solidFill>
                <a:latin typeface="Gill Sans MT" panose="020B0502020104020203" pitchFamily="34" charset="0"/>
              </a:rPr>
              <a:t> USAID ACCELERATE        |      </a:t>
            </a:r>
            <a:fld id="{EB2C8F94-9D67-854F-8417-3B884156945E}" type="datetime1">
              <a:rPr lang="en-US" sz="800" smtClean="0">
                <a:solidFill>
                  <a:schemeClr val="tx1"/>
                </a:solidFill>
                <a:latin typeface="Gill Sans MT" panose="020B0502020104020203" pitchFamily="34" charset="0"/>
              </a:rPr>
              <a:pPr/>
              <a:t>4/4/2019</a:t>
            </a:fld>
            <a:endParaRPr lang="en-US" sz="8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713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1 Content + Bot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2857500"/>
            <a:ext cx="8839200" cy="2730500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35659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9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33500"/>
            <a:ext cx="7772400" cy="1333500"/>
          </a:xfrm>
        </p:spPr>
        <p:txBody>
          <a:bodyPr>
            <a:normAutofit/>
          </a:bodyPr>
          <a:lstStyle>
            <a:lvl1pPr>
              <a:defRPr sz="18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>
                <a:solidFill>
                  <a:srgbClr val="6C6463"/>
                </a:solidFill>
              </a:defRPr>
            </a:lvl3pPr>
            <a:lvl4pPr>
              <a:defRPr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558237"/>
            <a:ext cx="7772400" cy="584775"/>
          </a:xfrm>
        </p:spPr>
        <p:txBody>
          <a:bodyPr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756267" y="3915865"/>
            <a:ext cx="2286000" cy="169277"/>
          </a:xfrm>
        </p:spPr>
        <p:txBody>
          <a:bodyPr>
            <a:spAutoFit/>
          </a:bodyPr>
          <a:lstStyle>
            <a:lvl1pPr marL="0" indent="0" algn="r">
              <a:buNone/>
              <a:defRPr sz="500" baseline="0">
                <a:solidFill>
                  <a:srgbClr val="FFFFFF"/>
                </a:solidFill>
              </a:defRPr>
            </a:lvl1pPr>
            <a:lvl2pPr marL="179533" indent="0">
              <a:buNone/>
              <a:defRPr sz="1400">
                <a:solidFill>
                  <a:schemeClr val="bg1"/>
                </a:solidFill>
              </a:defRPr>
            </a:lvl2pPr>
            <a:lvl3pPr marL="359064" indent="0">
              <a:buNone/>
              <a:defRPr sz="1200">
                <a:solidFill>
                  <a:schemeClr val="bg1"/>
                </a:solidFill>
              </a:defRPr>
            </a:lvl3pPr>
            <a:lvl4pPr marL="533646" indent="0">
              <a:buNone/>
              <a:defRPr sz="1100">
                <a:solidFill>
                  <a:schemeClr val="bg1"/>
                </a:solidFill>
              </a:defRPr>
            </a:lvl4pPr>
            <a:lvl5pPr marL="799849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610600" y="5328562"/>
            <a:ext cx="381000" cy="228938"/>
          </a:xfrm>
          <a:solidFill>
            <a:schemeClr val="accent2">
              <a:lumMod val="50000"/>
            </a:schemeClr>
          </a:solidFill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Date Placeholder 1"/>
          <p:cNvSpPr txBox="1">
            <a:spLocks/>
          </p:cNvSpPr>
          <p:nvPr userDrawn="1"/>
        </p:nvSpPr>
        <p:spPr>
          <a:xfrm>
            <a:off x="-14468" y="5372481"/>
            <a:ext cx="2133600" cy="195123"/>
          </a:xfrm>
          <a:prstGeom prst="rect">
            <a:avLst/>
          </a:prstGeom>
        </p:spPr>
        <p:txBody>
          <a:bodyPr vert="horz" lIns="71318" tIns="35658" rIns="71318" bIns="35658" rtlCol="0" anchor="ctr">
            <a:spAutoFit/>
          </a:bodyPr>
          <a:lstStyle>
            <a:defPPr>
              <a:defRPr lang="en-US"/>
            </a:defPPr>
            <a:lvl1pPr marL="0" algn="r" defTabSz="356590" rtl="0" eaLnBrk="1" latinLnBrk="0" hangingPunct="1">
              <a:defRPr sz="700" b="0" i="0" kern="1200">
                <a:solidFill>
                  <a:srgbClr val="FFFFFF"/>
                </a:solidFill>
                <a:latin typeface="Gill Sans MT"/>
                <a:ea typeface="+mn-ea"/>
                <a:cs typeface="Gill Sans MT"/>
              </a:defRPr>
            </a:lvl1pPr>
            <a:lvl2pPr marL="356590" algn="l" defTabSz="35659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178" algn="l" defTabSz="35659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768" algn="l" defTabSz="35659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356" algn="l" defTabSz="35659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2946" algn="l" defTabSz="35659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535" algn="l" defTabSz="35659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123" algn="l" defTabSz="35659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713" algn="l" defTabSz="35659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chemeClr val="tx1"/>
                </a:solidFill>
                <a:latin typeface="Gill Sans MT" panose="020B0502020104020203" pitchFamily="34" charset="0"/>
              </a:rPr>
              <a:t> USAID ACCELERATE        |      </a:t>
            </a:r>
            <a:fld id="{EB2C8F94-9D67-854F-8417-3B884156945E}" type="datetime1">
              <a:rPr lang="en-US" sz="800" smtClean="0">
                <a:solidFill>
                  <a:schemeClr val="tx1"/>
                </a:solidFill>
                <a:latin typeface="Gill Sans MT" panose="020B0502020104020203" pitchFamily="34" charset="0"/>
              </a:rPr>
              <a:pPr/>
              <a:t>4/4/2019</a:t>
            </a:fld>
            <a:endParaRPr lang="en-US" sz="8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99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1 Content +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1" y="127000"/>
            <a:ext cx="4419600" cy="5461000"/>
          </a:xfrm>
          <a:solidFill>
            <a:srgbClr val="FFFFFF"/>
          </a:solidFill>
        </p:spPr>
        <p:txBody>
          <a:bodyPr>
            <a:normAutofit/>
          </a:bodyPr>
          <a:lstStyle>
            <a:lvl1pPr marL="0" marR="0" indent="0" algn="l" defTabSz="35659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9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85800" y="1714510"/>
            <a:ext cx="3657600" cy="3428999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400">
                <a:solidFill>
                  <a:srgbClr val="6C6463"/>
                </a:solidFill>
              </a:defRPr>
            </a:lvl2pPr>
            <a:lvl3pPr>
              <a:defRPr sz="1200">
                <a:solidFill>
                  <a:srgbClr val="6C6463"/>
                </a:solidFill>
              </a:defRPr>
            </a:lvl3pPr>
            <a:lvl4pPr>
              <a:defRPr sz="1100"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21197"/>
            <a:ext cx="3657296" cy="1077218"/>
          </a:xfrm>
        </p:spPr>
        <p:txBody>
          <a:bodyPr wrap="square"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756267" y="1185366"/>
            <a:ext cx="2286000" cy="169277"/>
          </a:xfrm>
        </p:spPr>
        <p:txBody>
          <a:bodyPr>
            <a:spAutoFit/>
          </a:bodyPr>
          <a:lstStyle>
            <a:lvl1pPr marL="0" indent="0" algn="r">
              <a:buNone/>
              <a:defRPr sz="500" baseline="0">
                <a:solidFill>
                  <a:srgbClr val="FFFFFF"/>
                </a:solidFill>
              </a:defRPr>
            </a:lvl1pPr>
            <a:lvl2pPr marL="179533" indent="0">
              <a:buNone/>
              <a:defRPr sz="1400">
                <a:solidFill>
                  <a:schemeClr val="bg1"/>
                </a:solidFill>
              </a:defRPr>
            </a:lvl2pPr>
            <a:lvl3pPr marL="359064" indent="0">
              <a:buNone/>
              <a:defRPr sz="1200">
                <a:solidFill>
                  <a:schemeClr val="bg1"/>
                </a:solidFill>
              </a:defRPr>
            </a:lvl3pPr>
            <a:lvl4pPr marL="533646" indent="0">
              <a:buNone/>
              <a:defRPr sz="1100">
                <a:solidFill>
                  <a:schemeClr val="bg1"/>
                </a:solidFill>
              </a:defRPr>
            </a:lvl4pPr>
            <a:lvl5pPr marL="799849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610600" y="5328562"/>
            <a:ext cx="381000" cy="228938"/>
          </a:xfrm>
          <a:solidFill>
            <a:schemeClr val="accent2">
              <a:lumMod val="50000"/>
            </a:schemeClr>
          </a:solidFill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035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127000"/>
            <a:ext cx="4419600" cy="5461000"/>
          </a:xfrm>
          <a:solidFill>
            <a:srgbClr val="FFFFFF"/>
          </a:solidFill>
        </p:spPr>
        <p:txBody>
          <a:bodyPr>
            <a:normAutofit/>
          </a:bodyPr>
          <a:lstStyle>
            <a:lvl1pPr marL="0" marR="0" indent="0" algn="l" defTabSz="35659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9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3336666" y="1185366"/>
            <a:ext cx="2286000" cy="169277"/>
          </a:xfrm>
        </p:spPr>
        <p:txBody>
          <a:bodyPr>
            <a:spAutoFit/>
          </a:bodyPr>
          <a:lstStyle>
            <a:lvl1pPr marL="0" indent="0" algn="r">
              <a:buNone/>
              <a:defRPr sz="500" baseline="0">
                <a:solidFill>
                  <a:srgbClr val="FFFFFF"/>
                </a:solidFill>
              </a:defRPr>
            </a:lvl1pPr>
            <a:lvl2pPr marL="179533" indent="0">
              <a:buNone/>
              <a:defRPr sz="1400">
                <a:solidFill>
                  <a:schemeClr val="bg1"/>
                </a:solidFill>
              </a:defRPr>
            </a:lvl2pPr>
            <a:lvl3pPr marL="359064" indent="0">
              <a:buNone/>
              <a:defRPr sz="1200">
                <a:solidFill>
                  <a:schemeClr val="bg1"/>
                </a:solidFill>
              </a:defRPr>
            </a:lvl3pPr>
            <a:lvl4pPr marL="533646" indent="0">
              <a:buNone/>
              <a:defRPr sz="1100">
                <a:solidFill>
                  <a:schemeClr val="bg1"/>
                </a:solidFill>
              </a:defRPr>
            </a:lvl4pPr>
            <a:lvl5pPr marL="799849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877104" y="2089220"/>
            <a:ext cx="3885896" cy="1569660"/>
          </a:xfrm>
        </p:spPr>
        <p:txBody>
          <a:bodyPr wrap="square" anchor="ctr" anchorCtr="0">
            <a:sp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610600" y="5328562"/>
            <a:ext cx="381000" cy="228938"/>
          </a:xfrm>
          <a:solidFill>
            <a:schemeClr val="accent2">
              <a:lumMod val="50000"/>
            </a:schemeClr>
          </a:solidFill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1"/>
          <p:cNvSpPr txBox="1">
            <a:spLocks/>
          </p:cNvSpPr>
          <p:nvPr userDrawn="1"/>
        </p:nvSpPr>
        <p:spPr>
          <a:xfrm>
            <a:off x="-14468" y="5372481"/>
            <a:ext cx="2133600" cy="195123"/>
          </a:xfrm>
          <a:prstGeom prst="rect">
            <a:avLst/>
          </a:prstGeom>
        </p:spPr>
        <p:txBody>
          <a:bodyPr vert="horz" lIns="71318" tIns="35658" rIns="71318" bIns="35658" rtlCol="0" anchor="ctr">
            <a:spAutoFit/>
          </a:bodyPr>
          <a:lstStyle>
            <a:defPPr>
              <a:defRPr lang="en-US"/>
            </a:defPPr>
            <a:lvl1pPr marL="0" algn="r" defTabSz="356590" rtl="0" eaLnBrk="1" latinLnBrk="0" hangingPunct="1">
              <a:defRPr sz="700" b="0" i="0" kern="1200">
                <a:solidFill>
                  <a:srgbClr val="FFFFFF"/>
                </a:solidFill>
                <a:latin typeface="Gill Sans MT"/>
                <a:ea typeface="+mn-ea"/>
                <a:cs typeface="Gill Sans MT"/>
              </a:defRPr>
            </a:lvl1pPr>
            <a:lvl2pPr marL="356590" algn="l" defTabSz="35659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178" algn="l" defTabSz="35659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768" algn="l" defTabSz="35659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356" algn="l" defTabSz="35659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2946" algn="l" defTabSz="35659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535" algn="l" defTabSz="35659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123" algn="l" defTabSz="35659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713" algn="l" defTabSz="35659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chemeClr val="tx1"/>
                </a:solidFill>
                <a:latin typeface="Gill Sans MT" panose="020B0502020104020203" pitchFamily="34" charset="0"/>
              </a:rPr>
              <a:t> USAID ACCELERATE        |      </a:t>
            </a:r>
            <a:fld id="{EB2C8F94-9D67-854F-8417-3B884156945E}" type="datetime1">
              <a:rPr lang="en-US" sz="800" smtClean="0">
                <a:solidFill>
                  <a:schemeClr val="tx1"/>
                </a:solidFill>
                <a:latin typeface="Gill Sans MT" panose="020B0502020104020203" pitchFamily="34" charset="0"/>
              </a:rPr>
              <a:pPr/>
              <a:t>4/4/2019</a:t>
            </a:fld>
            <a:endParaRPr lang="en-US" sz="8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727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White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33500"/>
            <a:ext cx="7772400" cy="3810000"/>
          </a:xfrm>
        </p:spPr>
        <p:txBody>
          <a:bodyPr>
            <a:normAutofit/>
          </a:bodyPr>
          <a:lstStyle>
            <a:lvl1pPr>
              <a:defRPr sz="18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558237"/>
            <a:ext cx="7772400" cy="584775"/>
          </a:xfrm>
        </p:spPr>
        <p:txBody>
          <a:bodyPr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5328562"/>
            <a:ext cx="381000" cy="228938"/>
          </a:xfrm>
          <a:solidFill>
            <a:schemeClr val="accent2">
              <a:lumMod val="50000"/>
            </a:schemeClr>
          </a:solidFill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141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White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333500"/>
            <a:ext cx="3809696" cy="38100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400">
                <a:solidFill>
                  <a:srgbClr val="6C6463"/>
                </a:solidFill>
              </a:defRPr>
            </a:lvl2pPr>
            <a:lvl3pPr>
              <a:defRPr sz="1200">
                <a:solidFill>
                  <a:srgbClr val="6C6463"/>
                </a:solidFill>
              </a:defRPr>
            </a:lvl3pPr>
            <a:lvl4pPr>
              <a:defRPr sz="1100">
                <a:solidFill>
                  <a:srgbClr val="6C6463"/>
                </a:solidFill>
              </a:defRPr>
            </a:lvl4pPr>
            <a:lvl5pPr>
              <a:defRPr sz="1200">
                <a:solidFill>
                  <a:srgbClr val="6C6463"/>
                </a:solidFill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3810304" cy="38100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400">
                <a:solidFill>
                  <a:srgbClr val="6C6463"/>
                </a:solidFill>
              </a:defRPr>
            </a:lvl2pPr>
            <a:lvl3pPr>
              <a:defRPr sz="1200">
                <a:solidFill>
                  <a:srgbClr val="6C6463"/>
                </a:solidFill>
              </a:defRPr>
            </a:lvl3pPr>
            <a:lvl4pPr>
              <a:defRPr sz="1100">
                <a:solidFill>
                  <a:srgbClr val="6C6463"/>
                </a:solidFill>
              </a:defRPr>
            </a:lvl4pPr>
            <a:lvl5pPr>
              <a:defRPr sz="1200">
                <a:solidFill>
                  <a:srgbClr val="6C6463"/>
                </a:solidFill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558237"/>
            <a:ext cx="7772400" cy="584775"/>
          </a:xfrm>
        </p:spPr>
        <p:txBody>
          <a:bodyPr anchor="b" anchorCtr="0">
            <a:sp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5328562"/>
            <a:ext cx="381000" cy="228938"/>
          </a:xfrm>
          <a:solidFill>
            <a:schemeClr val="accent2">
              <a:lumMod val="50000"/>
            </a:schemeClr>
          </a:solidFill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097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rame 6"/>
          <p:cNvSpPr/>
          <p:nvPr userDrawn="1"/>
        </p:nvSpPr>
        <p:spPr>
          <a:xfrm>
            <a:off x="24296" y="0"/>
            <a:ext cx="9144000" cy="5715000"/>
          </a:xfrm>
          <a:prstGeom prst="frame">
            <a:avLst>
              <a:gd name="adj1" fmla="val 222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18" tIns="35658" rIns="71318" bIns="35658" rtlCol="0" anchor="ctr"/>
          <a:lstStyle/>
          <a:p>
            <a:pPr algn="ctr"/>
            <a:endParaRPr lang="en-US" sz="1800" b="0" i="0" dirty="0">
              <a:solidFill>
                <a:srgbClr val="FFFFFF"/>
              </a:solidFill>
              <a:latin typeface="Gill Sans MT"/>
              <a:cs typeface="Gill Sans MT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5328562"/>
            <a:ext cx="381000" cy="22893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101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6C6463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6C646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rgbClr val="6C646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rgbClr val="6C646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rgbClr val="6C646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6705600" y="5100778"/>
            <a:ext cx="2133600" cy="195123"/>
          </a:xfrm>
        </p:spPr>
        <p:txBody>
          <a:bodyPr/>
          <a:lstStyle/>
          <a:p>
            <a:pPr defTabSz="356590"/>
            <a:r>
              <a:rPr lang="en-US" sz="800" dirty="0"/>
              <a:t> USAID ACCELERATE        |      </a:t>
            </a:r>
            <a:fld id="{EB2C8F94-9D67-854F-8417-3B884156945E}" type="datetime1">
              <a:rPr lang="en-US" sz="800"/>
              <a:pPr defTabSz="356590"/>
              <a:t>4/4/2019</a:t>
            </a:fld>
            <a:endParaRPr lang="en-US" sz="800" dirty="0"/>
          </a:p>
        </p:txBody>
      </p:sp>
      <p:sp>
        <p:nvSpPr>
          <p:cNvPr id="4" name="Rectangle 3"/>
          <p:cNvSpPr/>
          <p:nvPr/>
        </p:nvSpPr>
        <p:spPr>
          <a:xfrm>
            <a:off x="3865789" y="1104900"/>
            <a:ext cx="504311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56590"/>
            <a:r>
              <a:rPr lang="en-US" sz="5400" dirty="0">
                <a:solidFill>
                  <a:prstClr val="white"/>
                </a:solidFill>
                <a:latin typeface="Gill Sans MT" panose="020B0502020104020203"/>
              </a:rPr>
              <a:t>THINK | </a:t>
            </a:r>
            <a:r>
              <a:rPr lang="en-US" sz="5400" dirty="0">
                <a:solidFill>
                  <a:srgbClr val="BA0C2F"/>
                </a:solidFill>
                <a:latin typeface="Gill Sans MT" panose="020B0502020104020203"/>
              </a:rPr>
              <a:t>BIG</a:t>
            </a:r>
            <a:br>
              <a:rPr lang="en-US" sz="3200" dirty="0">
                <a:solidFill>
                  <a:prstClr val="white"/>
                </a:solidFill>
                <a:latin typeface="Gill Sans MT" panose="020B0502020104020203"/>
              </a:rPr>
            </a:br>
            <a:r>
              <a:rPr lang="en-US" sz="2400" dirty="0">
                <a:solidFill>
                  <a:prstClr val="white"/>
                </a:solidFill>
                <a:latin typeface="Gill Sans MT" panose="020B0502020104020203"/>
              </a:rPr>
              <a:t>Behavioral Integration Guidance</a:t>
            </a:r>
            <a:endParaRPr lang="en-US" sz="2800" dirty="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71D206-5068-4633-85C0-529DE6E144A6}"/>
              </a:ext>
            </a:extLst>
          </p:cNvPr>
          <p:cNvSpPr/>
          <p:nvPr/>
        </p:nvSpPr>
        <p:spPr>
          <a:xfrm>
            <a:off x="3890282" y="3009900"/>
            <a:ext cx="5043119" cy="55399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356590"/>
            <a:r>
              <a:rPr lang="en-US" sz="3000" dirty="0">
                <a:solidFill>
                  <a:schemeClr val="bg1">
                    <a:lumMod val="95000"/>
                  </a:schemeClr>
                </a:solidFill>
                <a:latin typeface="Gill Sans MT" panose="020B0502020104020203"/>
              </a:rPr>
              <a:t>Accelerator Behavior Profiles</a:t>
            </a:r>
          </a:p>
        </p:txBody>
      </p:sp>
    </p:spTree>
    <p:extLst>
      <p:ext uri="{BB962C8B-B14F-4D97-AF65-F5344CB8AC3E}">
        <p14:creationId xmlns:p14="http://schemas.microsoft.com/office/powerpoint/2010/main" val="2709156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33404E-5804-4312-8443-F15B3F7C52C1}"/>
              </a:ext>
            </a:extLst>
          </p:cNvPr>
          <p:cNvSpPr/>
          <p:nvPr/>
        </p:nvSpPr>
        <p:spPr>
          <a:xfrm>
            <a:off x="30922" y="0"/>
            <a:ext cx="9144000" cy="647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B331DB-F30C-407D-95EB-2B761498B70A}"/>
              </a:ext>
            </a:extLst>
          </p:cNvPr>
          <p:cNvSpPr/>
          <p:nvPr/>
        </p:nvSpPr>
        <p:spPr>
          <a:xfrm>
            <a:off x="609600" y="130636"/>
            <a:ext cx="5273261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356590"/>
            <a:r>
              <a:rPr lang="en-US" dirty="0">
                <a:solidFill>
                  <a:schemeClr val="tx2"/>
                </a:solidFill>
                <a:latin typeface="Gill Sans MT" panose="020B0502020104020203"/>
              </a:rPr>
              <a:t>Accelerator Behavior: </a:t>
            </a:r>
            <a:r>
              <a:rPr lang="en-US" dirty="0">
                <a:solidFill>
                  <a:schemeClr val="bg2"/>
                </a:solidFill>
              </a:rPr>
              <a:t>Care for Newborn Illness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75C428-6ADF-4B54-B728-1116E8D1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6BB3D09-D275-42B5-B0DE-5EE0C3729C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540"/>
            <a:ext cx="369418" cy="3657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EA226A-20FB-46E7-9A07-0541E55104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3" b="7334"/>
          <a:stretch/>
        </p:blipFill>
        <p:spPr>
          <a:xfrm>
            <a:off x="1205043" y="647700"/>
            <a:ext cx="6644573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475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034A9-2D1E-44B6-9A86-40F6458B35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3" b="7334"/>
          <a:stretch/>
        </p:blipFill>
        <p:spPr>
          <a:xfrm>
            <a:off x="1104900" y="616218"/>
            <a:ext cx="6934200" cy="509878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D4D76F9-1F7F-4536-B017-A3243A761D7F}"/>
              </a:ext>
            </a:extLst>
          </p:cNvPr>
          <p:cNvSpPr/>
          <p:nvPr/>
        </p:nvSpPr>
        <p:spPr>
          <a:xfrm>
            <a:off x="30922" y="0"/>
            <a:ext cx="9144000" cy="647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558873-EF8C-4012-90D3-6054E41667CA}"/>
              </a:ext>
            </a:extLst>
          </p:cNvPr>
          <p:cNvSpPr/>
          <p:nvPr/>
        </p:nvSpPr>
        <p:spPr>
          <a:xfrm>
            <a:off x="609600" y="130636"/>
            <a:ext cx="5273261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356590"/>
            <a:r>
              <a:rPr lang="en-US" dirty="0">
                <a:solidFill>
                  <a:schemeClr val="tx2"/>
                </a:solidFill>
                <a:latin typeface="Gill Sans MT" panose="020B0502020104020203"/>
              </a:rPr>
              <a:t>Accelerator Behavior: </a:t>
            </a:r>
            <a:r>
              <a:rPr lang="en-US" dirty="0">
                <a:solidFill>
                  <a:schemeClr val="bg2"/>
                </a:solidFill>
              </a:rPr>
              <a:t>Early Initiation of Breastfeeding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75C428-6ADF-4B54-B728-1116E8D1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A8587A-309E-40DA-B398-5AC071E5AC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540"/>
            <a:ext cx="36941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419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48FED7-A4BF-4B6C-BC9C-495423D8C5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8667"/>
          <a:stretch/>
        </p:blipFill>
        <p:spPr>
          <a:xfrm>
            <a:off x="711716" y="630604"/>
            <a:ext cx="7782412" cy="51026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75C428-6ADF-4B54-B728-1116E8D1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64C3A1-80AC-4595-B0D6-59A10B55BD27}"/>
              </a:ext>
            </a:extLst>
          </p:cNvPr>
          <p:cNvSpPr/>
          <p:nvPr/>
        </p:nvSpPr>
        <p:spPr>
          <a:xfrm>
            <a:off x="30922" y="0"/>
            <a:ext cx="9144000" cy="647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AC56DA-4FFD-4E3B-BBE1-1CF963243069}"/>
              </a:ext>
            </a:extLst>
          </p:cNvPr>
          <p:cNvSpPr/>
          <p:nvPr/>
        </p:nvSpPr>
        <p:spPr>
          <a:xfrm>
            <a:off x="609600" y="130636"/>
            <a:ext cx="5273261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356590"/>
            <a:r>
              <a:rPr lang="en-US" dirty="0">
                <a:solidFill>
                  <a:schemeClr val="tx2"/>
                </a:solidFill>
                <a:latin typeface="Gill Sans MT" panose="020B0502020104020203"/>
              </a:rPr>
              <a:t>Accelerator Behavior: </a:t>
            </a:r>
            <a:r>
              <a:rPr lang="en-US" dirty="0">
                <a:solidFill>
                  <a:schemeClr val="bg2"/>
                </a:solidFill>
              </a:rPr>
              <a:t>Exclusive Breastfeeding</a:t>
            </a:r>
            <a:endParaRPr lang="en-US" sz="1600" dirty="0">
              <a:solidFill>
                <a:schemeClr val="bg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B4E91C-C9BB-4712-9E5C-C05D8AD3BD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540"/>
            <a:ext cx="36941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708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75C428-6ADF-4B54-B728-1116E8D1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54D3C0-515E-4749-827D-A7F12BF622B7}"/>
              </a:ext>
            </a:extLst>
          </p:cNvPr>
          <p:cNvSpPr/>
          <p:nvPr/>
        </p:nvSpPr>
        <p:spPr>
          <a:xfrm>
            <a:off x="30922" y="0"/>
            <a:ext cx="9144000" cy="647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A5BE69-B1A8-408B-A6C6-D79A08877864}"/>
              </a:ext>
            </a:extLst>
          </p:cNvPr>
          <p:cNvSpPr/>
          <p:nvPr/>
        </p:nvSpPr>
        <p:spPr>
          <a:xfrm>
            <a:off x="609600" y="130636"/>
            <a:ext cx="5273261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356590"/>
            <a:r>
              <a:rPr lang="en-US" dirty="0">
                <a:solidFill>
                  <a:schemeClr val="tx2"/>
                </a:solidFill>
                <a:latin typeface="Gill Sans MT" panose="020B0502020104020203"/>
              </a:rPr>
              <a:t>Accelerator Behavior: </a:t>
            </a:r>
            <a:r>
              <a:rPr lang="en-US" dirty="0">
                <a:solidFill>
                  <a:schemeClr val="bg2"/>
                </a:solidFill>
              </a:rPr>
              <a:t>Complementary Feeding</a:t>
            </a:r>
            <a:endParaRPr lang="en-US" sz="1600" dirty="0">
              <a:solidFill>
                <a:schemeClr val="bg2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DB22852-892A-4A2A-9568-30213DF472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540"/>
            <a:ext cx="369418" cy="3657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1ABC50-AE21-4E4D-82DC-D62484E843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8667"/>
          <a:stretch/>
        </p:blipFill>
        <p:spPr>
          <a:xfrm>
            <a:off x="914400" y="660974"/>
            <a:ext cx="7474598" cy="503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615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63CAA7B-5737-457A-B86B-A12069577F77}"/>
              </a:ext>
            </a:extLst>
          </p:cNvPr>
          <p:cNvSpPr/>
          <p:nvPr/>
        </p:nvSpPr>
        <p:spPr>
          <a:xfrm>
            <a:off x="30922" y="0"/>
            <a:ext cx="9144000" cy="647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C229B21-B297-4D21-9D4A-C55957BF9017}"/>
              </a:ext>
            </a:extLst>
          </p:cNvPr>
          <p:cNvSpPr/>
          <p:nvPr/>
        </p:nvSpPr>
        <p:spPr>
          <a:xfrm>
            <a:off x="609600" y="130636"/>
            <a:ext cx="5273261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356590"/>
            <a:r>
              <a:rPr lang="en-US" dirty="0">
                <a:solidFill>
                  <a:schemeClr val="tx2"/>
                </a:solidFill>
                <a:latin typeface="Gill Sans MT" panose="020B0502020104020203"/>
              </a:rPr>
              <a:t>Accelerator Behavior:  </a:t>
            </a:r>
            <a:r>
              <a:rPr lang="en-US" dirty="0">
                <a:solidFill>
                  <a:schemeClr val="bg2"/>
                </a:solidFill>
              </a:rPr>
              <a:t>Adolescent First Birth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75C428-6ADF-4B54-B728-1116E8D1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96CCE6-2F41-4C53-8F8C-59B01BFF45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540"/>
            <a:ext cx="369418" cy="3657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80F46E-2A8A-4152-A8D5-1D4079B52C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3" b="7292"/>
          <a:stretch/>
        </p:blipFill>
        <p:spPr>
          <a:xfrm>
            <a:off x="1295400" y="612913"/>
            <a:ext cx="6705600" cy="51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24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96ACF8-553D-44BB-904F-0FB8BCFB0B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3" b="7334"/>
          <a:stretch/>
        </p:blipFill>
        <p:spPr>
          <a:xfrm>
            <a:off x="1143000" y="602039"/>
            <a:ext cx="7033814" cy="510799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75C428-6ADF-4B54-B728-1116E8D1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143830-A192-40E0-9114-ACE96C33CBB6}"/>
              </a:ext>
            </a:extLst>
          </p:cNvPr>
          <p:cNvSpPr/>
          <p:nvPr/>
        </p:nvSpPr>
        <p:spPr>
          <a:xfrm>
            <a:off x="30922" y="0"/>
            <a:ext cx="9144000" cy="647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A67B9F-E284-47D2-8154-C1D62D6D0C2B}"/>
              </a:ext>
            </a:extLst>
          </p:cNvPr>
          <p:cNvSpPr/>
          <p:nvPr/>
        </p:nvSpPr>
        <p:spPr>
          <a:xfrm>
            <a:off x="609600" y="130636"/>
            <a:ext cx="5273261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356590"/>
            <a:r>
              <a:rPr lang="en-US" dirty="0">
                <a:solidFill>
                  <a:schemeClr val="tx2"/>
                </a:solidFill>
                <a:latin typeface="Gill Sans MT" panose="020B0502020104020203"/>
              </a:rPr>
              <a:t>Accelerator Behavior: </a:t>
            </a:r>
            <a:r>
              <a:rPr lang="en-US" dirty="0">
                <a:solidFill>
                  <a:schemeClr val="bg2"/>
                </a:solidFill>
              </a:rPr>
              <a:t>Birth Spacing</a:t>
            </a:r>
            <a:endParaRPr lang="en-US" sz="1600" dirty="0">
              <a:solidFill>
                <a:schemeClr val="bg2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4696CEA-A26D-40C4-9BC3-7EBD021348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540"/>
            <a:ext cx="36941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398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3ED190-0107-461B-A58F-8FBB28CC98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8667"/>
          <a:stretch/>
        </p:blipFill>
        <p:spPr>
          <a:xfrm>
            <a:off x="838200" y="630604"/>
            <a:ext cx="7696511" cy="50462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E33EB08-E5A1-4E84-9227-3A6C261CDA4F}"/>
              </a:ext>
            </a:extLst>
          </p:cNvPr>
          <p:cNvSpPr/>
          <p:nvPr/>
        </p:nvSpPr>
        <p:spPr>
          <a:xfrm>
            <a:off x="30922" y="0"/>
            <a:ext cx="9144000" cy="647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75C428-6ADF-4B54-B728-1116E8D1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7921EB-4BCF-4445-A2A8-C6526AB604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540"/>
            <a:ext cx="369418" cy="36576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48C6C42-4830-4EE5-85EA-86299A6078AC}"/>
              </a:ext>
            </a:extLst>
          </p:cNvPr>
          <p:cNvSpPr/>
          <p:nvPr/>
        </p:nvSpPr>
        <p:spPr>
          <a:xfrm>
            <a:off x="609600" y="130636"/>
            <a:ext cx="5273261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356590"/>
            <a:r>
              <a:rPr lang="en-US" dirty="0">
                <a:solidFill>
                  <a:schemeClr val="tx2"/>
                </a:solidFill>
                <a:latin typeface="Gill Sans MT" panose="020B0502020104020203"/>
              </a:rPr>
              <a:t>Accelerator Behavior: </a:t>
            </a:r>
            <a:r>
              <a:rPr lang="en-US" dirty="0">
                <a:solidFill>
                  <a:schemeClr val="bg2"/>
                </a:solidFill>
              </a:rPr>
              <a:t>Handwashing with Soap</a:t>
            </a:r>
            <a:endParaRPr lang="en-US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731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EBA220-9215-4CAF-B690-40B603F009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6" b="7334"/>
          <a:stretch/>
        </p:blipFill>
        <p:spPr>
          <a:xfrm>
            <a:off x="838200" y="647700"/>
            <a:ext cx="7249475" cy="50441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73756D5-0DC6-4F24-B875-62ED7D988414}"/>
              </a:ext>
            </a:extLst>
          </p:cNvPr>
          <p:cNvSpPr/>
          <p:nvPr/>
        </p:nvSpPr>
        <p:spPr>
          <a:xfrm>
            <a:off x="30922" y="0"/>
            <a:ext cx="9144000" cy="647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75C428-6ADF-4B54-B728-1116E8D1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7921EB-4BCF-4445-A2A8-C6526AB604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540"/>
            <a:ext cx="369418" cy="3657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87A2989-C78D-4F47-AC8F-16456920F299}"/>
              </a:ext>
            </a:extLst>
          </p:cNvPr>
          <p:cNvSpPr/>
          <p:nvPr/>
        </p:nvSpPr>
        <p:spPr>
          <a:xfrm>
            <a:off x="609600" y="130636"/>
            <a:ext cx="5273261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356590"/>
            <a:r>
              <a:rPr lang="en-US" dirty="0">
                <a:solidFill>
                  <a:schemeClr val="tx2"/>
                </a:solidFill>
                <a:latin typeface="Gill Sans MT" panose="020B0502020104020203"/>
              </a:rPr>
              <a:t>Accelerator Behavior: </a:t>
            </a:r>
            <a:r>
              <a:rPr lang="en-US" dirty="0">
                <a:solidFill>
                  <a:schemeClr val="bg2"/>
                </a:solidFill>
              </a:rPr>
              <a:t>Safe Disposal of Human Feces</a:t>
            </a:r>
            <a:endParaRPr lang="en-US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654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F6D4F6-53D9-44C8-B487-30511D36B5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3" b="8667"/>
          <a:stretch/>
        </p:blipFill>
        <p:spPr>
          <a:xfrm>
            <a:off x="990600" y="578464"/>
            <a:ext cx="7288588" cy="51365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4F1B967-C6DD-4B1E-85B2-B6EFEC54850E}"/>
              </a:ext>
            </a:extLst>
          </p:cNvPr>
          <p:cNvSpPr/>
          <p:nvPr/>
        </p:nvSpPr>
        <p:spPr>
          <a:xfrm>
            <a:off x="30922" y="0"/>
            <a:ext cx="9144000" cy="647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75C428-6ADF-4B54-B728-1116E8D1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7921EB-4BCF-4445-A2A8-C6526AB604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540"/>
            <a:ext cx="369418" cy="3657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712E311-E3EC-4A84-84A5-BEA51BBBBA3F}"/>
              </a:ext>
            </a:extLst>
          </p:cNvPr>
          <p:cNvSpPr/>
          <p:nvPr/>
        </p:nvSpPr>
        <p:spPr>
          <a:xfrm>
            <a:off x="609600" y="130636"/>
            <a:ext cx="5273261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356590"/>
            <a:r>
              <a:rPr lang="en-US" dirty="0">
                <a:solidFill>
                  <a:schemeClr val="tx2"/>
                </a:solidFill>
                <a:latin typeface="Gill Sans MT" panose="020B0502020104020203"/>
              </a:rPr>
              <a:t>Accelerator Behavior: </a:t>
            </a:r>
            <a:r>
              <a:rPr lang="en-US" dirty="0">
                <a:solidFill>
                  <a:schemeClr val="bg2"/>
                </a:solidFill>
              </a:rPr>
              <a:t>Safe Drinking Water</a:t>
            </a:r>
            <a:endParaRPr lang="en-US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895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D9A85339-A1CE-4DE2-9B62-F64E76ABF8B3}"/>
              </a:ext>
            </a:extLst>
          </p:cNvPr>
          <p:cNvSpPr/>
          <p:nvPr/>
        </p:nvSpPr>
        <p:spPr>
          <a:xfrm>
            <a:off x="2384633" y="154778"/>
            <a:ext cx="6658872" cy="5445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75C428-6ADF-4B54-B728-1116E8D1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4855AD7-4395-4F67-BD03-A304194DD7CA}"/>
              </a:ext>
            </a:extLst>
          </p:cNvPr>
          <p:cNvSpPr/>
          <p:nvPr/>
        </p:nvSpPr>
        <p:spPr>
          <a:xfrm>
            <a:off x="30922" y="0"/>
            <a:ext cx="9144000" cy="647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EA6ECBF-4FBE-40C2-ADDC-BFB8B4145D97}"/>
              </a:ext>
            </a:extLst>
          </p:cNvPr>
          <p:cNvSpPr/>
          <p:nvPr/>
        </p:nvSpPr>
        <p:spPr>
          <a:xfrm>
            <a:off x="609600" y="114300"/>
            <a:ext cx="6172200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356590"/>
            <a:r>
              <a:rPr lang="en-US" dirty="0">
                <a:solidFill>
                  <a:schemeClr val="tx2"/>
                </a:solidFill>
                <a:latin typeface="+mj-lt"/>
              </a:rPr>
              <a:t>Accelerator Behavior: </a:t>
            </a:r>
            <a:r>
              <a:rPr lang="en-US" dirty="0">
                <a:solidFill>
                  <a:schemeClr val="bg2"/>
                </a:solidFill>
              </a:rPr>
              <a:t>Care for Pneumonia </a:t>
            </a:r>
            <a:endParaRPr lang="en-US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69619874-D61B-4E2B-8266-7EB6446F10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9540"/>
            <a:ext cx="369417" cy="36576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7ACAA52-3D35-4B20-90CE-461DA31E23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4" b="8644"/>
          <a:stretch/>
        </p:blipFill>
        <p:spPr>
          <a:xfrm>
            <a:off x="611720" y="647699"/>
            <a:ext cx="7867463" cy="509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9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5D0A32-9759-47D7-9380-C91947FFFE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4"/>
          <a:stretch/>
        </p:blipFill>
        <p:spPr>
          <a:xfrm>
            <a:off x="990600" y="621682"/>
            <a:ext cx="6275065" cy="50933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75C428-6ADF-4B54-B728-1116E8D1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4855AD7-4395-4F67-BD03-A304194DD7CA}"/>
              </a:ext>
            </a:extLst>
          </p:cNvPr>
          <p:cNvSpPr/>
          <p:nvPr/>
        </p:nvSpPr>
        <p:spPr>
          <a:xfrm>
            <a:off x="30922" y="0"/>
            <a:ext cx="9144000" cy="647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EA6ECBF-4FBE-40C2-ADDC-BFB8B4145D97}"/>
              </a:ext>
            </a:extLst>
          </p:cNvPr>
          <p:cNvSpPr/>
          <p:nvPr/>
        </p:nvSpPr>
        <p:spPr>
          <a:xfrm>
            <a:off x="609600" y="114300"/>
            <a:ext cx="6172200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356590"/>
            <a:r>
              <a:rPr lang="en-US" dirty="0">
                <a:solidFill>
                  <a:schemeClr val="tx2"/>
                </a:solidFill>
                <a:latin typeface="+mj-lt"/>
              </a:rPr>
              <a:t>Accelerator Behavior: </a:t>
            </a:r>
            <a:r>
              <a:rPr lang="en-US" dirty="0">
                <a:solidFill>
                  <a:schemeClr val="bg2"/>
                </a:solidFill>
              </a:rPr>
              <a:t>Treatment for Diarrhea</a:t>
            </a:r>
            <a:endParaRPr lang="en-US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69619874-D61B-4E2B-8266-7EB6446F10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9540"/>
            <a:ext cx="369417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891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6D73E4-EBF4-437F-B7C7-78CC27F009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"/>
          <a:stretch/>
        </p:blipFill>
        <p:spPr>
          <a:xfrm>
            <a:off x="1066800" y="619483"/>
            <a:ext cx="5878597" cy="508735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75C428-6ADF-4B54-B728-1116E8D1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4855AD7-4395-4F67-BD03-A304194DD7CA}"/>
              </a:ext>
            </a:extLst>
          </p:cNvPr>
          <p:cNvSpPr/>
          <p:nvPr/>
        </p:nvSpPr>
        <p:spPr>
          <a:xfrm>
            <a:off x="30922" y="0"/>
            <a:ext cx="9144000" cy="647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EA6ECBF-4FBE-40C2-ADDC-BFB8B4145D97}"/>
              </a:ext>
            </a:extLst>
          </p:cNvPr>
          <p:cNvSpPr/>
          <p:nvPr/>
        </p:nvSpPr>
        <p:spPr>
          <a:xfrm>
            <a:off x="609600" y="114300"/>
            <a:ext cx="6172200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356590"/>
            <a:r>
              <a:rPr lang="en-US" dirty="0">
                <a:solidFill>
                  <a:schemeClr val="tx2"/>
                </a:solidFill>
                <a:latin typeface="+mj-lt"/>
              </a:rPr>
              <a:t>Accelerator Behavior: </a:t>
            </a:r>
            <a:r>
              <a:rPr lang="en-US" dirty="0">
                <a:solidFill>
                  <a:schemeClr val="bg2"/>
                </a:solidFill>
              </a:rPr>
              <a:t>Full Course of Immunizations</a:t>
            </a:r>
            <a:endParaRPr lang="en-US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A688FB-8044-4600-9ECF-A213F122B2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83" y="114300"/>
            <a:ext cx="369417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703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013A5D-ACF9-4C9E-BC79-270F2EBA009E}"/>
              </a:ext>
            </a:extLst>
          </p:cNvPr>
          <p:cNvSpPr/>
          <p:nvPr/>
        </p:nvSpPr>
        <p:spPr>
          <a:xfrm>
            <a:off x="30922" y="0"/>
            <a:ext cx="9144000" cy="647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75C428-6ADF-4B54-B728-1116E8D1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7167A5-0E95-47C6-9AD8-44A63A701A99}"/>
              </a:ext>
            </a:extLst>
          </p:cNvPr>
          <p:cNvSpPr/>
          <p:nvPr/>
        </p:nvSpPr>
        <p:spPr>
          <a:xfrm>
            <a:off x="609600" y="114300"/>
            <a:ext cx="6172200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356590"/>
            <a:r>
              <a:rPr lang="en-US" dirty="0">
                <a:solidFill>
                  <a:schemeClr val="tx2"/>
                </a:solidFill>
                <a:latin typeface="+mj-lt"/>
              </a:rPr>
              <a:t>Accelerator Behavior: </a:t>
            </a:r>
            <a:r>
              <a:rPr lang="en-US" dirty="0">
                <a:solidFill>
                  <a:schemeClr val="bg2"/>
                </a:solidFill>
                <a:latin typeface="+mj-lt"/>
              </a:rPr>
              <a:t>Insecticide-Treated Net Use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1204B14-47AE-47E4-ADDF-270C39AFB0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83" y="129540"/>
            <a:ext cx="369417" cy="3657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C17E51-C787-42BF-B543-81602E26BD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71500"/>
            <a:ext cx="6879225" cy="513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43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4E98FF8-546A-42E0-94F8-1DFCB612959E}"/>
              </a:ext>
            </a:extLst>
          </p:cNvPr>
          <p:cNvSpPr/>
          <p:nvPr/>
        </p:nvSpPr>
        <p:spPr>
          <a:xfrm>
            <a:off x="30922" y="0"/>
            <a:ext cx="9144000" cy="647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75C428-6ADF-4B54-B728-1116E8D1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1204B14-47AE-47E4-ADDF-270C39AFB0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83" y="154779"/>
            <a:ext cx="369417" cy="36576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D639B2D-7AD3-4967-BEC2-CE3BBC95DF16}"/>
              </a:ext>
            </a:extLst>
          </p:cNvPr>
          <p:cNvSpPr/>
          <p:nvPr/>
        </p:nvSpPr>
        <p:spPr>
          <a:xfrm>
            <a:off x="609600" y="130636"/>
            <a:ext cx="8001000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356590"/>
            <a:r>
              <a:rPr lang="en-US" dirty="0">
                <a:solidFill>
                  <a:schemeClr val="tx2"/>
                </a:solidFill>
                <a:latin typeface="Gill Sans MT" panose="020B0502020104020203"/>
              </a:rPr>
              <a:t>Accelerator Behavior: </a:t>
            </a:r>
            <a:r>
              <a:rPr lang="en-US" dirty="0">
                <a:solidFill>
                  <a:schemeClr val="bg2"/>
                </a:solidFill>
              </a:rPr>
              <a:t>Intermittent Preventive Treatment of Malaria in Pregnancy</a:t>
            </a:r>
            <a:endParaRPr lang="en-US" sz="1600" dirty="0">
              <a:solidFill>
                <a:schemeClr val="bg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A97D70-E9EE-4A73-9610-A8A47DF4F4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42850"/>
            <a:ext cx="6324600" cy="507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959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D4AEA8-AF69-4458-8F25-F1997A4A7C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"/>
          <a:stretch/>
        </p:blipFill>
        <p:spPr>
          <a:xfrm>
            <a:off x="1219200" y="540205"/>
            <a:ext cx="5334000" cy="513669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D9802E0-1428-43AF-843B-5503D2D39B42}"/>
              </a:ext>
            </a:extLst>
          </p:cNvPr>
          <p:cNvSpPr/>
          <p:nvPr/>
        </p:nvSpPr>
        <p:spPr>
          <a:xfrm>
            <a:off x="30922" y="0"/>
            <a:ext cx="9144000" cy="571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75C428-6ADF-4B54-B728-1116E8D1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1204B14-47AE-47E4-ADDF-270C39AFB0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83" y="154779"/>
            <a:ext cx="369417" cy="36576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A1A1CB5-B048-4CE9-AAE9-D9A530F81492}"/>
              </a:ext>
            </a:extLst>
          </p:cNvPr>
          <p:cNvSpPr/>
          <p:nvPr/>
        </p:nvSpPr>
        <p:spPr>
          <a:xfrm>
            <a:off x="609600" y="130636"/>
            <a:ext cx="5273261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356590"/>
            <a:r>
              <a:rPr lang="en-US" dirty="0">
                <a:solidFill>
                  <a:schemeClr val="tx2"/>
                </a:solidFill>
                <a:latin typeface="Gill Sans MT" panose="020B0502020104020203"/>
              </a:rPr>
              <a:t>Accelerator Behavior:  </a:t>
            </a:r>
            <a:r>
              <a:rPr lang="en-US" dirty="0">
                <a:solidFill>
                  <a:schemeClr val="bg2"/>
                </a:solidFill>
                <a:latin typeface="Gill Sans MT" panose="020B0502020104020203"/>
              </a:rPr>
              <a:t>Antenatal Care</a:t>
            </a:r>
            <a:endParaRPr lang="en-US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022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EA5BF6-700E-4D43-8B80-8BE441E2B1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3" b="7334"/>
          <a:stretch/>
        </p:blipFill>
        <p:spPr>
          <a:xfrm>
            <a:off x="990600" y="589718"/>
            <a:ext cx="6981375" cy="516338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8FDACDB-76C4-4BDC-A8C5-2887C754381F}"/>
              </a:ext>
            </a:extLst>
          </p:cNvPr>
          <p:cNvSpPr/>
          <p:nvPr/>
        </p:nvSpPr>
        <p:spPr>
          <a:xfrm>
            <a:off x="30922" y="0"/>
            <a:ext cx="9144000" cy="647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75C428-6ADF-4B54-B728-1116E8D1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A642E8-393E-4D7A-92EB-106B78B424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96" y="129540"/>
            <a:ext cx="369418" cy="36576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A136E0F-BE1B-465D-9F51-1259428CB365}"/>
              </a:ext>
            </a:extLst>
          </p:cNvPr>
          <p:cNvSpPr/>
          <p:nvPr/>
        </p:nvSpPr>
        <p:spPr>
          <a:xfrm>
            <a:off x="609600" y="130636"/>
            <a:ext cx="5273261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356590"/>
            <a:r>
              <a:rPr lang="en-US" dirty="0">
                <a:solidFill>
                  <a:schemeClr val="tx2"/>
                </a:solidFill>
                <a:latin typeface="Gill Sans MT" panose="020B0502020104020203"/>
              </a:rPr>
              <a:t>Accelerator Behavior: </a:t>
            </a:r>
            <a:r>
              <a:rPr lang="en-US" dirty="0">
                <a:solidFill>
                  <a:schemeClr val="bg2"/>
                </a:solidFill>
              </a:rPr>
              <a:t>Delivery in Health Facility</a:t>
            </a:r>
            <a:endParaRPr lang="en-US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734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4526736-0395-49EC-AF21-8D23BA94433F}"/>
              </a:ext>
            </a:extLst>
          </p:cNvPr>
          <p:cNvSpPr/>
          <p:nvPr/>
        </p:nvSpPr>
        <p:spPr>
          <a:xfrm>
            <a:off x="30922" y="0"/>
            <a:ext cx="9144000" cy="647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BFFE58C-35F7-4111-8AA2-E4A9A1CBF5D2}"/>
              </a:ext>
            </a:extLst>
          </p:cNvPr>
          <p:cNvSpPr/>
          <p:nvPr/>
        </p:nvSpPr>
        <p:spPr>
          <a:xfrm>
            <a:off x="609600" y="130636"/>
            <a:ext cx="5273261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356590"/>
            <a:r>
              <a:rPr lang="en-US" dirty="0">
                <a:solidFill>
                  <a:schemeClr val="tx2"/>
                </a:solidFill>
                <a:latin typeface="Gill Sans MT" panose="020B0502020104020203"/>
              </a:rPr>
              <a:t>Accelerator Behavior: </a:t>
            </a:r>
            <a:r>
              <a:rPr lang="en-US" dirty="0">
                <a:solidFill>
                  <a:schemeClr val="bg2"/>
                </a:solidFill>
              </a:rPr>
              <a:t>Essential Newborn Care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75C428-6ADF-4B54-B728-1116E8D1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6BB3D09-D275-42B5-B0DE-5EE0C3729C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540"/>
            <a:ext cx="369418" cy="3657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DB999C-FD93-4E4C-B5EB-3C38820584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8667"/>
          <a:stretch/>
        </p:blipFill>
        <p:spPr>
          <a:xfrm>
            <a:off x="1120335" y="685969"/>
            <a:ext cx="7317743" cy="499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40262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USAID">
      <a:dk1>
        <a:sysClr val="windowText" lastClr="000000"/>
      </a:dk1>
      <a:lt1>
        <a:sysClr val="window" lastClr="FFFFFF"/>
      </a:lt1>
      <a:dk2>
        <a:srgbClr val="002F6C"/>
      </a:dk2>
      <a:lt2>
        <a:srgbClr val="BA0C2F"/>
      </a:lt2>
      <a:accent1>
        <a:srgbClr val="0067B9"/>
      </a:accent1>
      <a:accent2>
        <a:srgbClr val="A7C6ED"/>
      </a:accent2>
      <a:accent3>
        <a:srgbClr val="651D32"/>
      </a:accent3>
      <a:accent4>
        <a:srgbClr val="6C6463"/>
      </a:accent4>
      <a:accent5>
        <a:srgbClr val="8C8985"/>
      </a:accent5>
      <a:accent6>
        <a:srgbClr val="CFD0C9"/>
      </a:accent6>
      <a:hlink>
        <a:srgbClr val="0000FF"/>
      </a:hlink>
      <a:folHlink>
        <a:srgbClr val="0000FF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>
            <a:solidFill>
              <a:srgbClr val="6C6463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68361</TotalTime>
  <Words>201</Words>
  <Application>Microsoft Office PowerPoint</Application>
  <PresentationFormat>On-screen Show (16:10)</PresentationFormat>
  <Paragraphs>44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Gill Sans MT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USAID ACCELERATOR BEHAVIOR PROFILES</dc:title>
  <dc:creator>USAID ACCELERATE</dc:creator>
  <cp:lastModifiedBy>Margie Joyce</cp:lastModifiedBy>
  <cp:revision>58</cp:revision>
  <dcterms:created xsi:type="dcterms:W3CDTF">2018-12-08T17:02:33Z</dcterms:created>
  <dcterms:modified xsi:type="dcterms:W3CDTF">2019-04-04T12:48:15Z</dcterms:modified>
</cp:coreProperties>
</file>