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18"/>
  </p:normalViewPr>
  <p:slideViewPr>
    <p:cSldViewPr snapToGrid="0" snapToObjects="1">
      <p:cViewPr varScale="1">
        <p:scale>
          <a:sx n="66" d="100"/>
          <a:sy n="66" d="100"/>
        </p:scale>
        <p:origin x="29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DE569-C63D-CD42-AEDB-577902ED6739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2AAF9-9C7F-554E-944B-39A2ACA3B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0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774616"/>
              </p:ext>
            </p:extLst>
          </p:nvPr>
        </p:nvGraphicFramePr>
        <p:xfrm>
          <a:off x="731773" y="1226661"/>
          <a:ext cx="7625034" cy="4614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7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3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PART 1: DEVELOPMENT OBJECTIVE: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TECHNICAL AREA GOAL AND TIMEFRAME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PART 2: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CAUSES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INHIBITING ACHIEVEMENT OF GOAL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PART 3: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POTENTIAL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PRIORITY BEHAVIORS (TO ADDRESS CAUSES)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PART 4: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PRIORITIZED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BEHAVIORS AND OUTCOME INDICATORS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68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1848" marR="61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52621" y="815757"/>
            <a:ext cx="3851564" cy="32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677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Prioritization Worksheet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1.png" descr="The Manoff Group, Inc Logo"/>
          <p:cNvPicPr/>
          <p:nvPr/>
        </p:nvPicPr>
        <p:blipFill rotWithShape="1">
          <a:blip r:embed="rId2"/>
          <a:srcRect l="27807" t="12559" r="30008" b="14809"/>
          <a:stretch/>
        </p:blipFill>
        <p:spPr>
          <a:xfrm>
            <a:off x="295276" y="200024"/>
            <a:ext cx="1800810" cy="777989"/>
          </a:xfrm>
          <a:prstGeom prst="rect">
            <a:avLst/>
          </a:prstGeom>
        </p:spPr>
      </p:pic>
      <p:pic>
        <p:nvPicPr>
          <p:cNvPr id="8" name="image2.jpeg" descr="Think | BIG bow tie with arrow on focus and analyze " title="Think | BIG bow tie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052" y="235640"/>
            <a:ext cx="1280795" cy="70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67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2F6C"/>
      </a:dk2>
      <a:lt2>
        <a:srgbClr val="BA0C2F"/>
      </a:lt2>
      <a:accent1>
        <a:srgbClr val="0067B9"/>
      </a:accent1>
      <a:accent2>
        <a:srgbClr val="A7C6ED"/>
      </a:accent2>
      <a:accent3>
        <a:srgbClr val="651D32"/>
      </a:accent3>
      <a:accent4>
        <a:srgbClr val="6C6463"/>
      </a:accent4>
      <a:accent5>
        <a:srgbClr val="8C8985"/>
      </a:accent5>
      <a:accent6>
        <a:srgbClr val="CFD0C9"/>
      </a:accent6>
      <a:hlink>
        <a:srgbClr val="0000FF"/>
      </a:hlink>
      <a:folHlink>
        <a:srgbClr val="0000FF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43</Words>
  <Application>Microsoft Office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Manager>USAID/GH/SBC;Rachel Marcus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 | BIG Prioritization Worksheet</dc:title>
  <dc:subject>Think | BIG Prioritization Worksheet</dc:subject>
  <dc:creator>The Manoff Group Inc</dc:creator>
  <cp:keywords>USAID, United States Agency for International Development, ACCELERATE, Think | BIG, Behavior Integration Guidance, Behavior Profiles, SBC, Social Behavior Change, Prioritize Behaviors, Worksheet</cp:keywords>
  <cp:lastModifiedBy>Kristen LaFleche</cp:lastModifiedBy>
  <cp:revision>8</cp:revision>
  <dcterms:created xsi:type="dcterms:W3CDTF">2019-08-27T15:50:26Z</dcterms:created>
  <dcterms:modified xsi:type="dcterms:W3CDTF">2022-05-16T20:15:39Z</dcterms:modified>
</cp:coreProperties>
</file>